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64" r:id="rId5"/>
    <p:sldId id="294" r:id="rId6"/>
    <p:sldId id="293" r:id="rId7"/>
    <p:sldId id="277" r:id="rId8"/>
    <p:sldId id="285" r:id="rId9"/>
    <p:sldId id="296" r:id="rId10"/>
    <p:sldId id="284" r:id="rId11"/>
    <p:sldId id="266" r:id="rId12"/>
    <p:sldId id="268" r:id="rId13"/>
    <p:sldId id="295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21.jpeg"/><Relationship Id="rId18" Type="http://schemas.openxmlformats.org/officeDocument/2006/relationships/slide" Target="slide18.xml"/><Relationship Id="rId3" Type="http://schemas.openxmlformats.org/officeDocument/2006/relationships/slide" Target="slide4.xml"/><Relationship Id="rId21" Type="http://schemas.openxmlformats.org/officeDocument/2006/relationships/image" Target="../media/image25.jpeg"/><Relationship Id="rId7" Type="http://schemas.openxmlformats.org/officeDocument/2006/relationships/slide" Target="slide8.xml"/><Relationship Id="rId12" Type="http://schemas.openxmlformats.org/officeDocument/2006/relationships/slide" Target="slide23.xml"/><Relationship Id="rId17" Type="http://schemas.openxmlformats.org/officeDocument/2006/relationships/image" Target="../media/image23.jpeg"/><Relationship Id="rId2" Type="http://schemas.openxmlformats.org/officeDocument/2006/relationships/slide" Target="slide3.xml"/><Relationship Id="rId16" Type="http://schemas.openxmlformats.org/officeDocument/2006/relationships/slide" Target="slide20.xml"/><Relationship Id="rId20" Type="http://schemas.openxmlformats.org/officeDocument/2006/relationships/slide" Target="slide17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image" Target="../media/image20.jpeg"/><Relationship Id="rId5" Type="http://schemas.openxmlformats.org/officeDocument/2006/relationships/slide" Target="slide6.xml"/><Relationship Id="rId15" Type="http://schemas.openxmlformats.org/officeDocument/2006/relationships/image" Target="../media/image22.jpg"/><Relationship Id="rId10" Type="http://schemas.openxmlformats.org/officeDocument/2006/relationships/slide" Target="slide16.xml"/><Relationship Id="rId19" Type="http://schemas.openxmlformats.org/officeDocument/2006/relationships/image" Target="../media/image24.jpeg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slide" Target="slide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3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4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1" grpId="0"/>
      <p:bldP spid="13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backaction-free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way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	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reach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desired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state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one-loop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DPA: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well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553720" lvl="2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20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less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2132856"/>
                <a:ext cx="8640960" cy="4392488"/>
              </a:xfrm>
              <a:blipFill rotWithShape="1">
                <a:blip r:embed="rId2"/>
                <a:stretch>
                  <a:fillRect l="-1058" t="-1111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988840"/>
            <a:ext cx="8640960" cy="439248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Nondegenerate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Measure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EPR-type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Future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plans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4266032" y="3465344"/>
            <a:ext cx="4626448" cy="3060000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251520" y="2996952"/>
            <a:ext cx="3816424" cy="3551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Cavity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Optomechanical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cooling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Storage of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optical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regime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general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Frequency-dependent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=2,</m:t>
                      </m:r>
                      <m:r>
                        <m:rPr>
                          <m:sty m:val="p"/>
                        </m:rP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=0,</m:t>
                      </m:r>
                    </m:oMath>
                  </m:oMathPara>
                </a14:m>
                <a:endParaRPr lang="hu-HU" sz="16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301943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=−0.3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=5%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9507" y="2983954"/>
                <a:ext cx="4707029" cy="74642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4212480" y="3029614"/>
            <a:ext cx="4680000" cy="3410724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5" name="Kép 4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2" action="ppaction://hlinksldjump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4" action="ppaction://hlinksldjump"/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6" action="ppaction://hlinksldjump"/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8" action="ppaction://hlinksldjump"/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0" action="ppaction://hlinksldjump"/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453336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5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12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251520" y="6453336"/>
            <a:ext cx="5044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8" name="Egyenes összekötő 1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323528" y="645333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7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531E-6 L -0.04444 -0.1100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550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8.14061E-7 L 0.29132 -0.16258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81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8" name="Téglalap 7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251521" y="1844824"/>
                <a:ext cx="6048671" cy="453650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1844824"/>
                <a:ext cx="6048671" cy="4536504"/>
              </a:xfrm>
              <a:prstGeom prst="rect">
                <a:avLst/>
              </a:prstGeom>
              <a:blipFill rotWithShape="1">
                <a:blip r:embed="rId5"/>
                <a:stretch>
                  <a:fillRect l="-1512" t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1" y="3573016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573016"/>
                <a:ext cx="8640959" cy="2808312"/>
              </a:xfrm>
              <a:prstGeom prst="rect">
                <a:avLst/>
              </a:prstGeom>
              <a:blipFill rotWithShape="1">
                <a:blip r:embed="rId6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48000" y="48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1878E-6 L 0.31493 -0.294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47" y="-147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241518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5" grpId="0" animBg="1"/>
      <p:bldP spid="36" grpId="0"/>
      <p:bldP spid="56" grpId="0" animBg="1"/>
      <p:bldP spid="37" grpId="0"/>
      <p:bldP spid="57" grpId="0" animBg="1"/>
      <p:bldP spid="58" grpId="0" animBg="1"/>
      <p:bldP spid="38" grpId="0"/>
      <p:bldP spid="39" grpId="0"/>
      <p:bldP spid="5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39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3603</TotalTime>
  <Words>1569</Words>
  <Application>Microsoft Office PowerPoint</Application>
  <PresentationFormat>Diavetítés a képernyőre (4:3 oldalarány)</PresentationFormat>
  <Paragraphs>203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&amp; time-delayed coherent feedback[1]</vt:lpstr>
      <vt:lpstr>Enhanced squeezing on resonance</vt:lpstr>
      <vt:lpstr>Emerging side-peaks</vt:lpstr>
      <vt:lpstr>New setup with time-delay</vt:lpstr>
      <vt:lpstr>New setup with time-delay</vt:lpstr>
      <vt:lpstr>New setup with time-delay</vt:lpstr>
      <vt:lpstr>New setup with time-delay</vt:lpstr>
      <vt:lpstr>Effects of loss</vt:lpstr>
      <vt:lpstr>Summary</vt:lpstr>
      <vt:lpstr>Future plans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229</cp:revision>
  <dcterms:created xsi:type="dcterms:W3CDTF">2016-02-22T19:45:39Z</dcterms:created>
  <dcterms:modified xsi:type="dcterms:W3CDTF">2016-06-08T01:05:51Z</dcterms:modified>
</cp:coreProperties>
</file>